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0D527EB-9C2E-46F8-B00A-39CD49BF96FC}" v="202" dt="2025-11-29T18:46:23.90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2" autoAdjust="0"/>
    <p:restoredTop sz="94660"/>
  </p:normalViewPr>
  <p:slideViewPr>
    <p:cSldViewPr snapToGrid="0">
      <p:cViewPr varScale="1">
        <p:scale>
          <a:sx n="89" d="100"/>
          <a:sy n="89" d="100"/>
        </p:scale>
        <p:origin x="8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29.11.2025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10799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29.11.2025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57274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29.11.2025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122617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29.11.2025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037117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29.11.2025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763698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29.11.2025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257622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29.11.2025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0027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29.11.2025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953355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29.11.2025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887541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29.11.2025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656952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29.11.2025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341692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2FFB779-270B-4192-84BA-A697F48306DC}" type="datetimeFigureOut">
              <a:rPr lang="ru-RU" smtClean="0"/>
              <a:t>29.11.2025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549794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>
                <a:ea typeface="+mj-lt"/>
                <a:cs typeface="+mj-lt"/>
              </a:rPr>
              <a:t>Лабораторная работа №13</a:t>
            </a:r>
          </a:p>
          <a:p>
            <a:r>
              <a:rPr lang="ru-RU" dirty="0">
                <a:ea typeface="+mj-lt"/>
                <a:cs typeface="+mj-lt"/>
              </a:rPr>
              <a:t>Настройка NFS</a:t>
            </a:r>
          </a:p>
          <a:p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ru-RU" dirty="0"/>
              <a:t>Жаворонков Кирилл Александрович</a:t>
            </a:r>
          </a:p>
          <a:p>
            <a:r>
              <a:rPr lang="ru-RU" dirty="0"/>
              <a:t>1132231844</a:t>
            </a:r>
          </a:p>
          <a:p>
            <a:r>
              <a:rPr lang="ru-RU" dirty="0"/>
              <a:t>НПИбд-01-23</a:t>
            </a:r>
          </a:p>
        </p:txBody>
      </p:sp>
    </p:spTree>
    <p:extLst>
      <p:ext uri="{BB962C8B-B14F-4D97-AF65-F5344CB8AC3E}">
        <p14:creationId xmlns:p14="http://schemas.microsoft.com/office/powerpoint/2010/main" val="13516515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FE6DD0-547E-970D-2050-7BD0B38DEF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9E6F8C2-4833-B48B-399F-529B863B29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ea typeface="+mj-lt"/>
                <a:cs typeface="+mj-lt"/>
              </a:rPr>
              <a:t>Настройка сервера NFSv4</a:t>
            </a:r>
            <a:endParaRPr lang="ru-RU">
              <a:ea typeface="+mj-lt"/>
              <a:cs typeface="+mj-lt"/>
            </a:endParaRPr>
          </a:p>
          <a:p>
            <a:endParaRPr lang="ru-RU" dirty="0"/>
          </a:p>
        </p:txBody>
      </p:sp>
      <p:pic>
        <p:nvPicPr>
          <p:cNvPr id="4" name="Объект 3" descr="Изображение выглядит как текст, Шрифт, белый, чек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3ACCDF78-50BB-3AA1-2416-1DF3B6F6C6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52612" y="3591719"/>
            <a:ext cx="8486775" cy="81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4682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9B6C5D-66E9-2908-301A-153B51E018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5A1DF03-7D18-8D88-2668-7C1E6535F6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ea typeface="+mj-lt"/>
                <a:cs typeface="+mj-lt"/>
              </a:rPr>
              <a:t>Настройка сервера NFSv4</a:t>
            </a:r>
            <a:endParaRPr lang="ru-RU">
              <a:ea typeface="+mj-lt"/>
              <a:cs typeface="+mj-lt"/>
            </a:endParaRPr>
          </a:p>
          <a:p>
            <a:endParaRPr lang="ru-RU" dirty="0"/>
          </a:p>
        </p:txBody>
      </p:sp>
      <p:pic>
        <p:nvPicPr>
          <p:cNvPr id="4" name="Объект 3" descr="Изображение выглядит как текст, снимок экрана, число, меню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E572C901-D451-6787-ACDA-90173495A5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44478" y="1825625"/>
            <a:ext cx="770304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0379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E8911A-FC37-091C-9C0D-6AB28A5961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2904FCF-5EE0-0ECC-1675-3A2119DD0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ea typeface="+mj-lt"/>
                <a:cs typeface="+mj-lt"/>
              </a:rPr>
              <a:t>Настройка сервера NFSv4</a:t>
            </a:r>
            <a:endParaRPr lang="ru-RU">
              <a:ea typeface="+mj-lt"/>
              <a:cs typeface="+mj-lt"/>
            </a:endParaRPr>
          </a:p>
          <a:p>
            <a:endParaRPr lang="ru-RU" dirty="0"/>
          </a:p>
        </p:txBody>
      </p:sp>
      <p:pic>
        <p:nvPicPr>
          <p:cNvPr id="4" name="Объект 3" descr="Изображение выглядит как текст, снимок экрана, Шрифт, число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0BC55892-A612-44FF-118D-8760ADD516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93081" y="1825625"/>
            <a:ext cx="820583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9164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8C3627-9A48-439C-D7B4-75369C6F17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3C5B521-DDF3-FCAA-EE79-A69746C0FB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>
                <a:ea typeface="+mj-lt"/>
                <a:cs typeface="+mj-lt"/>
              </a:rPr>
              <a:t>Настройка сервера NFSv4</a:t>
            </a:r>
            <a:endParaRPr lang="ru-RU"/>
          </a:p>
          <a:p>
            <a:endParaRPr lang="ru-RU" dirty="0"/>
          </a:p>
        </p:txBody>
      </p:sp>
      <p:pic>
        <p:nvPicPr>
          <p:cNvPr id="4" name="Объект 3" descr="Изображение выглядит как текст, бумага, черно-белый, Шриф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E3A06EDF-E873-6D7B-15B9-D68B073D44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10875" y="1825625"/>
            <a:ext cx="677024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6213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7C0EDC-41A5-D00D-82F5-B97B09CC93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48ABD8A-041A-2B33-BDDC-569B18596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ea typeface="+mj-lt"/>
                <a:cs typeface="+mj-lt"/>
              </a:rPr>
              <a:t>Настройка сервера NFSv4</a:t>
            </a:r>
            <a:endParaRPr lang="ru-RU" dirty="0"/>
          </a:p>
          <a:p>
            <a:endParaRPr lang="ru-RU" dirty="0"/>
          </a:p>
        </p:txBody>
      </p:sp>
      <p:pic>
        <p:nvPicPr>
          <p:cNvPr id="4" name="Объект 3" descr="Изображение выглядит как текст, Шрифт, чек, снимок экрана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86EC4AE3-F348-7F8F-CDB3-AB51E61B0C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85875" y="3391694"/>
            <a:ext cx="962025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7420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273C9D-5AB1-9530-F960-CC42B23B13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7E109F4-3E4D-BB3E-8261-304D5C6CC8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ea typeface="+mj-lt"/>
                <a:cs typeface="+mj-lt"/>
              </a:rPr>
              <a:t>Монтирование NFS на клиенте</a:t>
            </a:r>
            <a:endParaRPr lang="ru-RU" dirty="0"/>
          </a:p>
          <a:p>
            <a:endParaRPr lang="ru-RU" dirty="0"/>
          </a:p>
        </p:txBody>
      </p:sp>
      <p:pic>
        <p:nvPicPr>
          <p:cNvPr id="4" name="Объект 3" descr="Изображение выглядит как текст, снимок экрана, Шрифт, письмо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0BB09396-E3F3-2D89-8649-BAB7296328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19127" y="1825625"/>
            <a:ext cx="695374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1465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E94039-F228-19B0-C23C-44789AA1DD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946F770-71F9-792B-5D35-458DEBEFF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Монтирование </a:t>
            </a:r>
            <a:r>
              <a:rPr lang="af-ZA"/>
              <a:t>NFS </a:t>
            </a:r>
            <a:r>
              <a:rPr lang="ru-RU"/>
              <a:t>на клиенте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59ACFF59-1BEC-F120-BF15-155A3AC278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59339" y="1825625"/>
            <a:ext cx="827332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5422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A57C63-B9E3-64FB-331F-F0BE513BA9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967E9F0-1A3A-A9FF-EA89-512D741A5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ea typeface="+mj-lt"/>
                <a:cs typeface="+mj-lt"/>
              </a:rPr>
              <a:t>Подключение каталогов к дереву NFS</a:t>
            </a:r>
            <a:endParaRPr lang="ru-RU">
              <a:ea typeface="+mj-lt"/>
              <a:cs typeface="+mj-lt"/>
            </a:endParaRPr>
          </a:p>
          <a:p>
            <a:endParaRPr lang="ru-RU" dirty="0"/>
          </a:p>
          <a:p>
            <a:endParaRPr lang="ru-RU" dirty="0"/>
          </a:p>
        </p:txBody>
      </p:sp>
      <p:pic>
        <p:nvPicPr>
          <p:cNvPr id="4" name="Объект 3" descr="Изображение выглядит как текст, снимок экрана, Шриф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7B2C9DD9-E51C-0B7A-5A20-BDCC54A3C6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3500" y="2772569"/>
            <a:ext cx="9525000" cy="245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7808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B78278-9C98-66A6-754F-72480F86EE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FBB0448-EACF-AA8B-28E1-36DFD1051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>
                <a:ea typeface="+mj-lt"/>
                <a:cs typeface="+mj-lt"/>
              </a:rPr>
              <a:t>Подключение каталогов к дереву NFS</a:t>
            </a:r>
            <a:endParaRPr lang="ru-RU"/>
          </a:p>
          <a:p>
            <a:endParaRPr lang="ru-RU" dirty="0"/>
          </a:p>
        </p:txBody>
      </p:sp>
      <p:pic>
        <p:nvPicPr>
          <p:cNvPr id="4" name="Объект 3" descr="Изображение выглядит как текст, Шрифт, снимок экрана, чек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6D3EB203-0028-645C-21FD-8789164DEE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66900" y="3582194"/>
            <a:ext cx="8458200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1920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D26192-709B-B0A2-8469-D7478E2AE1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25B5545-3ECA-4865-E0ED-20BEF238A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ea typeface="+mj-lt"/>
                <a:cs typeface="+mj-lt"/>
              </a:rPr>
              <a:t>Подключение каталогов к дереву NFS</a:t>
            </a:r>
            <a:endParaRPr lang="ru-RU" dirty="0"/>
          </a:p>
          <a:p>
            <a:endParaRPr lang="ru-RU" dirty="0"/>
          </a:p>
        </p:txBody>
      </p:sp>
      <p:pic>
        <p:nvPicPr>
          <p:cNvPr id="4" name="Объект 3" descr="Изображение выглядит как текст, снимок экрана, Шриф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26FD6C63-7025-6735-009B-C424D5505E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14450" y="3024981"/>
            <a:ext cx="9563100" cy="195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2506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EC79721-CA41-46A0-50CE-B55FC9378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>
                <a:ea typeface="+mj-lt"/>
                <a:cs typeface="+mj-lt"/>
              </a:rPr>
              <a:t>Настройка сервера NFSv4</a:t>
            </a:r>
            <a:endParaRPr lang="ru-RU"/>
          </a:p>
          <a:p>
            <a:endParaRPr lang="ru-RU" dirty="0"/>
          </a:p>
        </p:txBody>
      </p:sp>
      <p:pic>
        <p:nvPicPr>
          <p:cNvPr id="4" name="Объект 3" descr="Изображение выглядит как текст, снимок экрана, меню, число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468B44E6-B1C3-4E34-8AFA-95D4F1C7A7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10440" y="1825625"/>
            <a:ext cx="717112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5441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058A43-0999-0130-9C3D-6CF9C0FB41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00CCB9E-B294-200B-912B-91082EA4B7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>
                <a:ea typeface="+mj-lt"/>
                <a:cs typeface="+mj-lt"/>
              </a:rPr>
              <a:t>Подключение каталогов к дереву NFS</a:t>
            </a:r>
            <a:endParaRPr lang="ru-RU"/>
          </a:p>
          <a:p>
            <a:endParaRPr lang="ru-RU" dirty="0"/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9FD71633-42AA-AA62-0D93-5DB825B53F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14537" y="3596481"/>
            <a:ext cx="8162925" cy="80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5384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A9ED229-748A-0C7A-06E1-009976E30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ea typeface="+mj-lt"/>
                <a:cs typeface="+mj-lt"/>
              </a:rPr>
              <a:t>Подключение каталогов к дереву NFS</a:t>
            </a:r>
            <a:endParaRPr lang="ru-RU" dirty="0"/>
          </a:p>
          <a:p>
            <a:endParaRPr lang="ru-RU" dirty="0"/>
          </a:p>
        </p:txBody>
      </p:sp>
      <p:pic>
        <p:nvPicPr>
          <p:cNvPr id="4" name="Объект 3" descr="Изображение выглядит как текст, снимок экрана, Шриф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84E9688C-587E-51CC-D33B-AE3054C17C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28775" y="3486944"/>
            <a:ext cx="8934450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9292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2441CAD-7F83-13C5-CD24-EB2CCF64D4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ea typeface="+mj-lt"/>
                <a:cs typeface="+mj-lt"/>
              </a:rPr>
              <a:t>Подключение каталогов к дереву NFS</a:t>
            </a:r>
            <a:endParaRPr lang="ru-RU" dirty="0"/>
          </a:p>
          <a:p>
            <a:endParaRPr lang="ru-RU" dirty="0"/>
          </a:p>
        </p:txBody>
      </p:sp>
      <p:pic>
        <p:nvPicPr>
          <p:cNvPr id="4" name="Объект 3" descr="Изображение выглядит как текст, снимок экрана, веб-страница, Веб-сай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1FF350A2-1918-223E-173C-9E15B54A9F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3500" y="1948656"/>
            <a:ext cx="9525000" cy="410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3722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0059B0C-8E0B-6021-2FAD-26DF86F74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ea typeface="+mj-lt"/>
                <a:cs typeface="+mj-lt"/>
              </a:rPr>
              <a:t>Подключение каталогов к дереву NFS</a:t>
            </a:r>
            <a:endParaRPr lang="ru-RU">
              <a:ea typeface="+mj-lt"/>
              <a:cs typeface="+mj-lt"/>
            </a:endParaRPr>
          </a:p>
          <a:p>
            <a:endParaRPr lang="ru-RU" dirty="0"/>
          </a:p>
        </p:txBody>
      </p:sp>
      <p:pic>
        <p:nvPicPr>
          <p:cNvPr id="4" name="Объект 3" descr="Изображение выглядит как текст, Шрифт, белый, алгебра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3102B5A7-1A2E-8CEA-145D-2C48207FDE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85900" y="3586956"/>
            <a:ext cx="9220200" cy="82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8903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3C1E8B1-9175-8773-745D-06EEBE999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ea typeface="+mj-lt"/>
                <a:cs typeface="+mj-lt"/>
              </a:rPr>
              <a:t>Подключение каталогов к дереву NFS</a:t>
            </a:r>
            <a:endParaRPr lang="ru-RU" dirty="0"/>
          </a:p>
          <a:p>
            <a:endParaRPr lang="ru-RU" dirty="0"/>
          </a:p>
        </p:txBody>
      </p:sp>
      <p:pic>
        <p:nvPicPr>
          <p:cNvPr id="4" name="Объект 3" descr="Изображение выглядит как текст, Шрифт, снимок экрана, алгебра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733EFE3E-BBC5-BE2E-66E9-B73F0E6AA9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85925" y="3529806"/>
            <a:ext cx="8820150" cy="94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1704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FE79B6B-9036-2EE6-892B-87AD7D1F2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>
                <a:ea typeface="+mj-lt"/>
                <a:cs typeface="+mj-lt"/>
              </a:rPr>
              <a:t>Подключение каталогов для работы</a:t>
            </a:r>
            <a:endParaRPr lang="ru-RU"/>
          </a:p>
          <a:p>
            <a:r>
              <a:rPr lang="ru-RU">
                <a:ea typeface="+mj-lt"/>
                <a:cs typeface="+mj-lt"/>
              </a:rPr>
              <a:t>пользователей</a:t>
            </a:r>
            <a:endParaRPr lang="ru-RU"/>
          </a:p>
          <a:p>
            <a:endParaRPr lang="ru-RU" dirty="0"/>
          </a:p>
        </p:txBody>
      </p:sp>
      <p:pic>
        <p:nvPicPr>
          <p:cNvPr id="4" name="Объект 3" descr="Изображение выглядит как текст, документ, Шрифт, снимок экрана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3B09B555-48C3-C529-7BB4-318E590ADB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00175" y="2486819"/>
            <a:ext cx="9391650" cy="302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842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B1E0552-7C84-B913-180C-7AE90C009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>
                <a:ea typeface="+mj-lt"/>
                <a:cs typeface="+mj-lt"/>
              </a:rPr>
              <a:t>Подключение каталогов для работы</a:t>
            </a:r>
            <a:endParaRPr lang="ru-RU"/>
          </a:p>
          <a:p>
            <a:r>
              <a:rPr lang="ru-RU">
                <a:ea typeface="+mj-lt"/>
                <a:cs typeface="+mj-lt"/>
              </a:rPr>
              <a:t>пользователей</a:t>
            </a:r>
            <a:endParaRPr lang="ru-RU"/>
          </a:p>
          <a:p>
            <a:endParaRPr lang="ru-RU" dirty="0"/>
          </a:p>
        </p:txBody>
      </p:sp>
      <p:pic>
        <p:nvPicPr>
          <p:cNvPr id="4" name="Объект 3" descr="Изображение выглядит как текст, снимок экрана, Шрифт, линия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1399F848-A9A8-B0E1-F287-2F775DB7C1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57312" y="3310731"/>
            <a:ext cx="9477375" cy="138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890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D701D8-C34C-A6DB-18AF-3C38D39A82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>
                <a:ea typeface="+mj-lt"/>
                <a:cs typeface="+mj-lt"/>
              </a:rPr>
              <a:t>Подключение каталогов для работы</a:t>
            </a:r>
            <a:endParaRPr lang="ru-RU"/>
          </a:p>
          <a:p>
            <a:r>
              <a:rPr lang="ru-RU" dirty="0">
                <a:ea typeface="+mj-lt"/>
                <a:cs typeface="+mj-lt"/>
              </a:rPr>
              <a:t>пользователей</a:t>
            </a:r>
            <a:endParaRPr lang="ru-RU" dirty="0"/>
          </a:p>
          <a:p>
            <a:endParaRPr lang="ru-RU" dirty="0"/>
          </a:p>
        </p:txBody>
      </p:sp>
      <p:pic>
        <p:nvPicPr>
          <p:cNvPr id="4" name="Объект 3" descr="Изображение выглядит как текст, снимок экрана, Шрифт, веб-страница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F2CBB71B-B988-3D00-A526-A248979FE7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49351" y="1825625"/>
            <a:ext cx="909329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7374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928425F-3EDB-91FF-D98E-78C0EE68D7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>
                <a:ea typeface="+mj-lt"/>
                <a:cs typeface="+mj-lt"/>
              </a:rPr>
              <a:t>Подключение каталогов для работы</a:t>
            </a:r>
            <a:endParaRPr lang="ru-RU"/>
          </a:p>
          <a:p>
            <a:r>
              <a:rPr lang="ru-RU">
                <a:ea typeface="+mj-lt"/>
                <a:cs typeface="+mj-lt"/>
              </a:rPr>
              <a:t>пользователей</a:t>
            </a:r>
            <a:endParaRPr lang="ru-RU"/>
          </a:p>
          <a:p>
            <a:endParaRPr lang="ru-RU" dirty="0"/>
          </a:p>
        </p:txBody>
      </p:sp>
      <p:pic>
        <p:nvPicPr>
          <p:cNvPr id="4" name="Объект 3" descr="Изображение выглядит как текст, Шрифт, белый, алгебра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2B1B9CCF-11DF-7D95-085B-92F9BF63A6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00287" y="3634581"/>
            <a:ext cx="7591425" cy="73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6406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84F6FE-1A80-44F7-C622-0AD00074C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>
                <a:ea typeface="+mj-lt"/>
                <a:cs typeface="+mj-lt"/>
              </a:rPr>
              <a:t>Подключение каталогов для работы</a:t>
            </a:r>
            <a:endParaRPr lang="ru-RU"/>
          </a:p>
          <a:p>
            <a:r>
              <a:rPr lang="ru-RU">
                <a:ea typeface="+mj-lt"/>
                <a:cs typeface="+mj-lt"/>
              </a:rPr>
              <a:t>пользователей</a:t>
            </a:r>
            <a:endParaRPr lang="ru-RU"/>
          </a:p>
          <a:p>
            <a:endParaRPr lang="ru-RU" dirty="0"/>
          </a:p>
        </p:txBody>
      </p:sp>
      <p:pic>
        <p:nvPicPr>
          <p:cNvPr id="4" name="Объект 3" descr="Изображение выглядит как текст, снимок экрана, Шрифт, алгебра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2D5ECF6F-B5A6-074F-545C-1F6532FC4A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4900" y="3472656"/>
            <a:ext cx="9982200" cy="105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8100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8CC7CD-85BE-69F1-DC66-863AE824D3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796E75C-F043-C663-0E3B-CB8BC3880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>
                <a:ea typeface="+mj-lt"/>
                <a:cs typeface="+mj-lt"/>
              </a:rPr>
              <a:t>Настройка сервера NFSv4</a:t>
            </a:r>
            <a:endParaRPr lang="ru-RU"/>
          </a:p>
          <a:p>
            <a:endParaRPr lang="ru-RU" dirty="0"/>
          </a:p>
        </p:txBody>
      </p:sp>
      <p:pic>
        <p:nvPicPr>
          <p:cNvPr id="4" name="Объект 3" descr="Изображение выглядит как текст, Шрифт, белый, алгебра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46BEFB29-41DD-DE82-F36A-CC16C058F4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0215" y="2655720"/>
            <a:ext cx="781050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6377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A20B34-F2FB-4826-5EBD-95F51CADC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ea typeface="+mj-lt"/>
                <a:cs typeface="+mj-lt"/>
              </a:rPr>
              <a:t>Подключение каталогов для работы</a:t>
            </a:r>
          </a:p>
          <a:p>
            <a:r>
              <a:rPr lang="ru-RU" dirty="0">
                <a:ea typeface="+mj-lt"/>
                <a:cs typeface="+mj-lt"/>
              </a:rPr>
              <a:t>пользователей</a:t>
            </a:r>
          </a:p>
          <a:p>
            <a:endParaRPr lang="ru-RU" dirty="0"/>
          </a:p>
        </p:txBody>
      </p:sp>
      <p:pic>
        <p:nvPicPr>
          <p:cNvPr id="4" name="Объект 3" descr="Изображение выглядит как текст, снимок экрана, Шриф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9A2A5B9E-BA84-148C-982B-EA2038D292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57312" y="3124994"/>
            <a:ext cx="9477375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7291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5D110FD-379B-EE7C-AB09-0D0978C0C6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>
                <a:ea typeface="+mj-lt"/>
                <a:cs typeface="+mj-lt"/>
              </a:rPr>
              <a:t>Внесение изменений в настройки</a:t>
            </a:r>
            <a:endParaRPr lang="ru-RU"/>
          </a:p>
          <a:p>
            <a:r>
              <a:rPr lang="ru-RU">
                <a:ea typeface="+mj-lt"/>
                <a:cs typeface="+mj-lt"/>
              </a:rPr>
              <a:t>внутреннего окружения виртуальных</a:t>
            </a:r>
            <a:endParaRPr lang="ru-RU"/>
          </a:p>
          <a:p>
            <a:r>
              <a:rPr lang="ru-RU">
                <a:ea typeface="+mj-lt"/>
                <a:cs typeface="+mj-lt"/>
              </a:rPr>
              <a:t>машин</a:t>
            </a:r>
            <a:endParaRPr lang="ru-RU"/>
          </a:p>
          <a:p>
            <a:endParaRPr lang="ru-RU" dirty="0"/>
          </a:p>
        </p:txBody>
      </p:sp>
      <p:pic>
        <p:nvPicPr>
          <p:cNvPr id="4" name="Объект 3" descr="Изображение выглядит как текст, снимок экрана, Шрифт, чек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D5D88432-E1BC-8E45-8DE7-14D2343A7C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09687" y="2953544"/>
            <a:ext cx="9572625" cy="20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403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563660E-7798-E13D-4033-CE6839AB7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>
                <a:ea typeface="+mj-lt"/>
                <a:cs typeface="+mj-lt"/>
              </a:rPr>
              <a:t>Внесение изменений в настройки</a:t>
            </a:r>
            <a:endParaRPr lang="ru-RU" dirty="0"/>
          </a:p>
          <a:p>
            <a:r>
              <a:rPr lang="ru-RU" dirty="0">
                <a:ea typeface="+mj-lt"/>
                <a:cs typeface="+mj-lt"/>
              </a:rPr>
              <a:t>внутреннего окружения виртуальных</a:t>
            </a:r>
            <a:endParaRPr lang="ru-RU" dirty="0"/>
          </a:p>
          <a:p>
            <a:r>
              <a:rPr lang="ru-RU" dirty="0">
                <a:ea typeface="+mj-lt"/>
                <a:cs typeface="+mj-lt"/>
              </a:rPr>
              <a:t>машин</a:t>
            </a:r>
            <a:endParaRPr lang="ru-RU" dirty="0"/>
          </a:p>
          <a:p>
            <a:endParaRPr lang="ru-RU" dirty="0"/>
          </a:p>
        </p:txBody>
      </p:sp>
      <p:pic>
        <p:nvPicPr>
          <p:cNvPr id="4" name="Объект 3" descr="Изображение выглядит как текст, снимок экрана, программное обеспечение, веб-страница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888E428E-583B-FB14-28CF-D10415D037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69794" y="1825625"/>
            <a:ext cx="705241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8042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C179AB-54F2-347F-7BA5-C60CC2CB12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>
                <a:ea typeface="+mj-lt"/>
                <a:cs typeface="+mj-lt"/>
              </a:rPr>
              <a:t>Внесение изменений в настройки</a:t>
            </a:r>
            <a:endParaRPr lang="ru-RU"/>
          </a:p>
          <a:p>
            <a:r>
              <a:rPr lang="ru-RU" dirty="0">
                <a:ea typeface="+mj-lt"/>
                <a:cs typeface="+mj-lt"/>
              </a:rPr>
              <a:t>внутреннего окружения виртуальных</a:t>
            </a:r>
            <a:endParaRPr lang="ru-RU" dirty="0"/>
          </a:p>
          <a:p>
            <a:r>
              <a:rPr lang="ru-RU" dirty="0">
                <a:ea typeface="+mj-lt"/>
                <a:cs typeface="+mj-lt"/>
              </a:rPr>
              <a:t>машин</a:t>
            </a:r>
            <a:endParaRPr lang="ru-RU" dirty="0"/>
          </a:p>
          <a:p>
            <a:endParaRPr lang="ru-RU" dirty="0"/>
          </a:p>
        </p:txBody>
      </p:sp>
      <p:pic>
        <p:nvPicPr>
          <p:cNvPr id="4" name="Объект 3" descr="Изображение выглядит как текст, Шрифт, белый, алгебра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17535B2F-1CAB-89D5-DB80-0A33372102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38325" y="3391694"/>
            <a:ext cx="851535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20671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B60D4C-25BB-9D1A-95EA-7D83284C52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>
                <a:ea typeface="+mj-lt"/>
                <a:cs typeface="+mj-lt"/>
              </a:rPr>
              <a:t>Внесение изменений в настройки</a:t>
            </a:r>
            <a:endParaRPr lang="ru-RU"/>
          </a:p>
          <a:p>
            <a:r>
              <a:rPr lang="ru-RU">
                <a:ea typeface="+mj-lt"/>
                <a:cs typeface="+mj-lt"/>
              </a:rPr>
              <a:t>внутреннего окружения виртуальных</a:t>
            </a:r>
            <a:endParaRPr lang="ru-RU"/>
          </a:p>
          <a:p>
            <a:r>
              <a:rPr lang="ru-RU">
                <a:ea typeface="+mj-lt"/>
                <a:cs typeface="+mj-lt"/>
              </a:rPr>
              <a:t>машин</a:t>
            </a:r>
            <a:endParaRPr lang="ru-RU"/>
          </a:p>
          <a:p>
            <a:endParaRPr lang="ru-RU" dirty="0"/>
          </a:p>
        </p:txBody>
      </p:sp>
      <p:pic>
        <p:nvPicPr>
          <p:cNvPr id="4" name="Объект 3" descr="Изображение выглядит как текст, Шрифт, снимок экрана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9B6A1FE3-B902-C2D9-A736-538C50E40E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52550" y="2691606"/>
            <a:ext cx="9486900" cy="261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0099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B93FFE2-CF33-CB34-8C2B-0472CC932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>
                <a:ea typeface="+mj-lt"/>
                <a:cs typeface="+mj-lt"/>
              </a:rPr>
              <a:t>Внесение изменений в настройки</a:t>
            </a:r>
            <a:endParaRPr lang="ru-RU"/>
          </a:p>
          <a:p>
            <a:r>
              <a:rPr lang="ru-RU" dirty="0">
                <a:ea typeface="+mj-lt"/>
                <a:cs typeface="+mj-lt"/>
              </a:rPr>
              <a:t>внутреннего окружения виртуальных</a:t>
            </a:r>
            <a:endParaRPr lang="ru-RU" dirty="0"/>
          </a:p>
          <a:p>
            <a:r>
              <a:rPr lang="ru-RU" dirty="0">
                <a:ea typeface="+mj-lt"/>
                <a:cs typeface="+mj-lt"/>
              </a:rPr>
              <a:t>машин</a:t>
            </a:r>
            <a:endParaRPr lang="ru-RU" dirty="0"/>
          </a:p>
          <a:p>
            <a:endParaRPr lang="ru-RU" dirty="0"/>
          </a:p>
        </p:txBody>
      </p:sp>
      <p:pic>
        <p:nvPicPr>
          <p:cNvPr id="4" name="Объект 3" descr="Изображение выглядит как текст, Шрифт, чек, белый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92CB7BF4-CCDA-5BD6-7D2C-8D716D43A1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1842" y="1939407"/>
            <a:ext cx="8286750" cy="1495425"/>
          </a:xfrm>
          <a:prstGeom prst="rect">
            <a:avLst/>
          </a:prstGeom>
        </p:spPr>
      </p:pic>
      <p:pic>
        <p:nvPicPr>
          <p:cNvPr id="5" name="Рисунок 4" descr="Изображение выглядит как текст, чек, Шрифт, белый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6CE9EE00-FB94-0B88-1D7D-AA1B96B363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547" y="4202458"/>
            <a:ext cx="7219950" cy="139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6639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DB8E8B-FB06-492B-A985-0D517B3865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EF9494F-BA03-65AD-A76F-763AC44EDD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>
                <a:ea typeface="+mj-lt"/>
                <a:cs typeface="+mj-lt"/>
              </a:rPr>
              <a:t>Настройка сервера NFSv4</a:t>
            </a:r>
            <a:endParaRPr lang="ru-RU"/>
          </a:p>
          <a:p>
            <a:endParaRPr lang="ru-RU" dirty="0"/>
          </a:p>
        </p:txBody>
      </p:sp>
      <p:pic>
        <p:nvPicPr>
          <p:cNvPr id="4" name="Объект 3" descr="Изображение выглядит как текст, снимок экрана, Шриф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C23F1F7A-A8CE-DA33-828A-F5673E5723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43025" y="2801144"/>
            <a:ext cx="9505950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917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E2DF08-C318-FFD2-DBEF-D89BF9A2A8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600D28-8CF1-472B-289B-7384A36079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ea typeface="+mj-lt"/>
                <a:cs typeface="+mj-lt"/>
              </a:rPr>
              <a:t>Настройка сервера NFSv4</a:t>
            </a:r>
            <a:endParaRPr lang="ru-RU" dirty="0"/>
          </a:p>
          <a:p>
            <a:endParaRPr lang="ru-RU" dirty="0"/>
          </a:p>
        </p:txBody>
      </p:sp>
      <p:pic>
        <p:nvPicPr>
          <p:cNvPr id="4" name="Объект 3" descr="Изображение выглядит как текст, снимок экрана, Шрифт, чек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B8FCA8B4-8E8B-80FA-54CD-BB499FC86E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5400" y="2343944"/>
            <a:ext cx="9601200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1261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53FECC-DE17-E420-1EB0-40DA0665FA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FD35049-9AF3-28A4-D661-52E3A10D6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>
                <a:ea typeface="+mj-lt"/>
                <a:cs typeface="+mj-lt"/>
              </a:rPr>
              <a:t>Настройка сервера NFSv4</a:t>
            </a:r>
            <a:endParaRPr lang="ru-RU"/>
          </a:p>
          <a:p>
            <a:endParaRPr lang="ru-RU" dirty="0"/>
          </a:p>
        </p:txBody>
      </p:sp>
      <p:pic>
        <p:nvPicPr>
          <p:cNvPr id="4" name="Объект 3" descr="Изображение выглядит как текст, снимок экрана, число, Шриф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4CB2AA6C-7E98-F5BB-6CCF-8E250AF2A1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15761" y="1825625"/>
            <a:ext cx="676047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5249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D1A29C-D68F-FCAF-F259-3EDA24882A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3A262BB-95A6-ECFF-5076-F5E59A990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>
                <a:ea typeface="+mj-lt"/>
                <a:cs typeface="+mj-lt"/>
              </a:rPr>
              <a:t>Настройка сервера NFSv4</a:t>
            </a:r>
            <a:endParaRPr lang="ru-RU"/>
          </a:p>
          <a:p>
            <a:endParaRPr lang="ru-RU" dirty="0"/>
          </a:p>
        </p:txBody>
      </p:sp>
      <p:pic>
        <p:nvPicPr>
          <p:cNvPr id="4" name="Объект 3" descr="Изображение выглядит как текст, Шрифт, белый, алгебра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58FDC353-7AD9-D25F-6DBE-10E4DD258B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28812" y="3491706"/>
            <a:ext cx="8334375" cy="1019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6656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CCBA43-AFE7-61D0-7486-80A655B13A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8D32D7E-B104-AD4E-C19E-A89121A8F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>
                <a:ea typeface="+mj-lt"/>
                <a:cs typeface="+mj-lt"/>
              </a:rPr>
              <a:t>Настройка сервера NFSv4</a:t>
            </a:r>
            <a:endParaRPr lang="ru-RU"/>
          </a:p>
          <a:p>
            <a:endParaRPr lang="ru-RU" dirty="0"/>
          </a:p>
        </p:txBody>
      </p:sp>
      <p:pic>
        <p:nvPicPr>
          <p:cNvPr id="4" name="Объект 3" descr="Изображение выглядит как Шрифт, текст, белый, типография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90522DF3-B2A1-4B95-7C09-8218A003EA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19237" y="3596481"/>
            <a:ext cx="9153525" cy="80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4063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134F3F-367D-F13E-93BA-35DAFC3033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CD77B14-D384-4D49-92C7-5A73B719AA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ea typeface="+mj-lt"/>
                <a:cs typeface="+mj-lt"/>
              </a:rPr>
              <a:t>Настройка сервера NFSv4</a:t>
            </a:r>
            <a:endParaRPr lang="ru-RU">
              <a:ea typeface="+mj-lt"/>
              <a:cs typeface="+mj-lt"/>
            </a:endParaRPr>
          </a:p>
          <a:p>
            <a:endParaRPr lang="ru-RU" dirty="0"/>
          </a:p>
        </p:txBody>
      </p:sp>
      <p:pic>
        <p:nvPicPr>
          <p:cNvPr id="4" name="Объект 3" descr="Изображение выглядит как текст, Шрифт, белый, чек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E560FAEA-265B-887A-4D3B-EB799D839A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62075" y="3472656"/>
            <a:ext cx="9467850" cy="105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029494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Широкоэкранный</PresentationFormat>
  <Paragraphs>0</Paragraphs>
  <Slides>35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35</vt:i4>
      </vt:variant>
    </vt:vector>
  </HeadingPairs>
  <TitlesOfParts>
    <vt:vector size="36" baseType="lpstr">
      <vt:lpstr>Тема Office</vt:lpstr>
      <vt:lpstr>Лабораторная работа №13 Настройка NFS </vt:lpstr>
      <vt:lpstr>Настройка сервера NFSv4 </vt:lpstr>
      <vt:lpstr>Настройка сервера NFSv4 </vt:lpstr>
      <vt:lpstr>Настройка сервера NFSv4 </vt:lpstr>
      <vt:lpstr>Настройка сервера NFSv4 </vt:lpstr>
      <vt:lpstr>Настройка сервера NFSv4 </vt:lpstr>
      <vt:lpstr>Настройка сервера NFSv4 </vt:lpstr>
      <vt:lpstr>Настройка сервера NFSv4 </vt:lpstr>
      <vt:lpstr>Настройка сервера NFSv4 </vt:lpstr>
      <vt:lpstr>Настройка сервера NFSv4 </vt:lpstr>
      <vt:lpstr>Настройка сервера NFSv4 </vt:lpstr>
      <vt:lpstr>Настройка сервера NFSv4 </vt:lpstr>
      <vt:lpstr>Настройка сервера NFSv4 </vt:lpstr>
      <vt:lpstr>Настройка сервера NFSv4 </vt:lpstr>
      <vt:lpstr>Монтирование NFS на клиенте </vt:lpstr>
      <vt:lpstr>Монтирование NFS на клиенте</vt:lpstr>
      <vt:lpstr>Подключение каталогов к дереву NFS  </vt:lpstr>
      <vt:lpstr>Подключение каталогов к дереву NFS </vt:lpstr>
      <vt:lpstr>Подключение каталогов к дереву NFS </vt:lpstr>
      <vt:lpstr>Подключение каталогов к дереву NFS </vt:lpstr>
      <vt:lpstr>Подключение каталогов к дереву NFS </vt:lpstr>
      <vt:lpstr>Подключение каталогов к дереву NFS </vt:lpstr>
      <vt:lpstr>Подключение каталогов к дереву NFS </vt:lpstr>
      <vt:lpstr>Подключение каталогов к дереву NFS </vt:lpstr>
      <vt:lpstr>Подключение каталогов для работы пользователей </vt:lpstr>
      <vt:lpstr>Подключение каталогов для работы пользователей </vt:lpstr>
      <vt:lpstr>Подключение каталогов для работы пользователей </vt:lpstr>
      <vt:lpstr>Подключение каталогов для работы пользователей </vt:lpstr>
      <vt:lpstr>Подключение каталогов для работы пользователей </vt:lpstr>
      <vt:lpstr>Подключение каталогов для работы пользователей </vt:lpstr>
      <vt:lpstr>Внесение изменений в настройки внутреннего окружения виртуальных машин </vt:lpstr>
      <vt:lpstr>Внесение изменений в настройки внутреннего окружения виртуальных машин </vt:lpstr>
      <vt:lpstr>Внесение изменений в настройки внутреннего окружения виртуальных машин </vt:lpstr>
      <vt:lpstr>Внесение изменений в настройки внутреннего окружения виртуальных машин </vt:lpstr>
      <vt:lpstr>Внесение изменений в настройки внутреннего окружения виртуальных машин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85</cp:revision>
  <dcterms:created xsi:type="dcterms:W3CDTF">2025-11-29T18:36:27Z</dcterms:created>
  <dcterms:modified xsi:type="dcterms:W3CDTF">2025-11-29T18:46:32Z</dcterms:modified>
</cp:coreProperties>
</file>